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9" r:id="rId4"/>
    <p:sldId id="262" r:id="rId5"/>
    <p:sldId id="260" r:id="rId6"/>
    <p:sldId id="261" r:id="rId7"/>
  </p:sldIdLst>
  <p:sldSz cx="9144000" cy="5143500" type="screen16x9"/>
  <p:notesSz cx="6858000" cy="9144000"/>
  <p:embeddedFontLst>
    <p:embeddedFont>
      <p:font typeface="Franklin Gothic Heavy" panose="020B0903020102020204" pitchFamily="34" charset="0"/>
      <p:regular r:id="rId9"/>
      <p:italic r:id="rId10"/>
    </p:embeddedFont>
    <p:embeddedFont>
      <p:font typeface="Montserrat" panose="00000500000000000000" pitchFamily="2" charset="-52"/>
      <p:regular r:id="rId11"/>
      <p:bold r:id="rId12"/>
      <p:italic r:id="rId13"/>
      <p:boldItalic r:id="rId14"/>
    </p:embeddedFont>
    <p:embeddedFont>
      <p:font typeface="Montserrat SemiBold" panose="00000700000000000000" pitchFamily="2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e5cd46d659a62c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20T13:35:30.007" idx="1">
    <p:pos x="4665" y="304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0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и описание 1">
  <p:cSld name="SECTION_TITLE_AND_DESCRIPTION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313217" y="1730953"/>
            <a:ext cx="3548420" cy="137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800" dirty="0">
                <a:solidFill>
                  <a:srgbClr val="FFFFFF"/>
                </a:solidFill>
              </a:rPr>
              <a:t>Борцов Михаил Александрович</a:t>
            </a:r>
            <a:endParaRPr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3221" y="262372"/>
            <a:ext cx="2909455" cy="105381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630384" y="2992852"/>
            <a:ext cx="259228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b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 лет</a:t>
            </a:r>
            <a:b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ВЕБ 21-1-1К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Преподаватель: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>Бондаренко Андрей</a:t>
            </a:r>
            <a:b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7" y="1598771"/>
            <a:ext cx="4387647" cy="2024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337233" y="306532"/>
            <a:ext cx="6548005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История выбора направления</a:t>
            </a:r>
            <a:endParaRPr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5234" y="361952"/>
            <a:ext cx="792032" cy="7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50935" y="1091658"/>
            <a:ext cx="3796995" cy="393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600" dirty="0"/>
              <a:t>    За 2 </a:t>
            </a:r>
            <a:r>
              <a:rPr lang="uk-UA" sz="1600" dirty="0" err="1"/>
              <a:t>года</a:t>
            </a:r>
            <a:r>
              <a:rPr lang="uk-UA" sz="1600" dirty="0"/>
              <a:t> в </a:t>
            </a:r>
            <a:r>
              <a:rPr lang="en-US" sz="1600" dirty="0"/>
              <a:t>IT </a:t>
            </a:r>
            <a:r>
              <a:rPr lang="uk-UA" sz="1600" dirty="0" err="1"/>
              <a:t>Школе</a:t>
            </a:r>
            <a:r>
              <a:rPr lang="uk-UA" sz="1600" dirty="0"/>
              <a:t> СМАРТ я </a:t>
            </a:r>
            <a:r>
              <a:rPr lang="uk-UA" sz="1600" dirty="0" err="1"/>
              <a:t>обучился</a:t>
            </a:r>
            <a:r>
              <a:rPr lang="uk-UA" sz="1600" dirty="0"/>
              <a:t> </a:t>
            </a:r>
            <a:r>
              <a:rPr lang="uk-UA" sz="1600" dirty="0" err="1"/>
              <a:t>разработке</a:t>
            </a:r>
            <a:r>
              <a:rPr lang="uk-UA" sz="1600" dirty="0"/>
              <a:t> </a:t>
            </a:r>
            <a:r>
              <a:rPr lang="uk-UA" sz="1600" dirty="0" err="1"/>
              <a:t>игр</a:t>
            </a:r>
            <a:r>
              <a:rPr lang="uk-UA" sz="1600" dirty="0"/>
              <a:t> </a:t>
            </a:r>
            <a:r>
              <a:rPr lang="ru-RU" sz="1600" dirty="0"/>
              <a:t>на </a:t>
            </a:r>
            <a:r>
              <a:rPr lang="en-US" sz="1600" dirty="0" err="1"/>
              <a:t>CryEngine</a:t>
            </a:r>
            <a:r>
              <a:rPr lang="en-US" sz="1600" dirty="0"/>
              <a:t>, </a:t>
            </a:r>
            <a:r>
              <a:rPr lang="ru-RU" sz="1600" dirty="0"/>
              <a:t>работой с языком программирования </a:t>
            </a:r>
            <a:r>
              <a:rPr lang="en-US" sz="1600" dirty="0"/>
              <a:t>C++. </a:t>
            </a:r>
            <a:r>
              <a:rPr lang="ru-RU" sz="1600" dirty="0"/>
              <a:t>После этого я начал работу над своими проектами и надо было их как-то популяризировать. И первый шаг – это создать сайт. Я до этого самообучался созданию сайтов, но чтобы полностью обучиться этому искусству, я пошёл в СМАРТ снова.</a:t>
            </a:r>
            <a:endParaRPr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03" y="1328632"/>
            <a:ext cx="3342231" cy="2506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7660500" y="4507125"/>
            <a:ext cx="1040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504" y="511027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461655" y="482719"/>
            <a:ext cx="59436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Проект «</a:t>
            </a:r>
            <a:r>
              <a:rPr lang="en-US" sz="2000" b="1" i="0" u="none" strike="noStrike" cap="none" dirty="0">
                <a:solidFill>
                  <a:srgbClr val="B0E0E6"/>
                </a:solidFill>
                <a:latin typeface="Franklin Gothic Heavy" panose="020B0903020102020204" pitchFamily="34" charset="0"/>
                <a:ea typeface="Montserrat"/>
                <a:cs typeface="Montserrat"/>
                <a:sym typeface="Montserrat"/>
              </a:rPr>
              <a:t>Aqua Bubble</a:t>
            </a:r>
            <a:r>
              <a:rPr lang="ru-RU" sz="2000" b="1" i="0" u="none" strike="noStrike" cap="none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000" b="1" i="0" u="none" strike="noStrike" cap="none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5" y="1345059"/>
            <a:ext cx="3580193" cy="180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50" y="1345787"/>
            <a:ext cx="3601238" cy="180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5" y="3219043"/>
            <a:ext cx="3580193" cy="153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E2CCD8-A5C9-4BD5-8BAD-F31D82372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150" y="3209879"/>
            <a:ext cx="3002969" cy="1551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7660500" y="4507125"/>
            <a:ext cx="1040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504" y="511027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461655" y="482719"/>
            <a:ext cx="59436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dirty="0" err="1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r>
              <a:rPr lang="uk-UA" sz="2000" b="1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uk-UA" sz="2000" b="1" dirty="0" err="1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2000" b="1" i="0" u="none" strike="noStrike" cap="none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1;p15"/>
          <p:cNvSpPr txBox="1">
            <a:spLocks noGrp="1"/>
          </p:cNvSpPr>
          <p:nvPr>
            <p:ph type="body" idx="1"/>
          </p:nvPr>
        </p:nvSpPr>
        <p:spPr>
          <a:xfrm>
            <a:off x="0" y="1212584"/>
            <a:ext cx="3796995" cy="393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>
                <a:solidFill>
                  <a:srgbClr val="B0E0E6"/>
                </a:solidFill>
                <a:latin typeface="Franklin Gothic Heavy" panose="020B0903020102020204" pitchFamily="34" charset="0"/>
              </a:rPr>
              <a:t>Aqua Bubble</a:t>
            </a:r>
            <a:r>
              <a:rPr lang="en-US" sz="1600" dirty="0">
                <a:latin typeface="Franklin Gothic Heavy" panose="020B0903020102020204" pitchFamily="34" charset="0"/>
              </a:rPr>
              <a:t> </a:t>
            </a:r>
            <a:r>
              <a:rPr lang="en-US" sz="1600" dirty="0"/>
              <a:t>– </a:t>
            </a:r>
            <a:r>
              <a:rPr lang="ru-RU" sz="1600" dirty="0"/>
              <a:t>сайт, который продаёт аквариумы, рыбок, декорации фильтры и другие вещи, связанные с аквариумной тематикой.</a:t>
            </a:r>
            <a:r>
              <a:rPr lang="en-US" sz="1600" dirty="0"/>
              <a:t> </a:t>
            </a:r>
            <a:r>
              <a:rPr lang="uk-UA" sz="1600" dirty="0"/>
              <a:t>Сайт </a:t>
            </a:r>
            <a:r>
              <a:rPr lang="uk-UA" sz="1600" dirty="0" err="1"/>
              <a:t>наилучшей</a:t>
            </a:r>
            <a:r>
              <a:rPr lang="uk-UA" sz="1600" dirty="0"/>
              <a:t> </a:t>
            </a:r>
            <a:r>
              <a:rPr lang="uk-UA" sz="1600" dirty="0" err="1"/>
              <a:t>компанией</a:t>
            </a:r>
            <a:r>
              <a:rPr lang="uk-UA" sz="1600" dirty="0"/>
              <a:t> в мире, </a:t>
            </a:r>
            <a:r>
              <a:rPr lang="uk-UA" sz="1600" dirty="0" err="1"/>
              <a:t>которая</a:t>
            </a:r>
            <a:r>
              <a:rPr lang="uk-UA" sz="1600" dirty="0"/>
              <a:t> </a:t>
            </a:r>
            <a:r>
              <a:rPr lang="uk-UA" sz="1600" dirty="0" err="1"/>
              <a:t>первая</a:t>
            </a:r>
            <a:r>
              <a:rPr lang="uk-UA" sz="1600" dirty="0"/>
              <a:t> додумалась </a:t>
            </a:r>
            <a:r>
              <a:rPr lang="uk-UA" sz="1600" dirty="0" err="1"/>
              <a:t>отправлять</a:t>
            </a:r>
            <a:r>
              <a:rPr lang="uk-UA" sz="1600" dirty="0"/>
              <a:t> </a:t>
            </a:r>
            <a:r>
              <a:rPr lang="uk-UA" sz="1600" dirty="0" err="1"/>
              <a:t>рыбок</a:t>
            </a:r>
            <a:r>
              <a:rPr lang="uk-UA" sz="1600" dirty="0"/>
              <a:t> по </a:t>
            </a:r>
            <a:r>
              <a:rPr lang="uk-UA" sz="1600" dirty="0" err="1"/>
              <a:t>почте</a:t>
            </a:r>
            <a:r>
              <a:rPr lang="uk-UA" sz="1600" dirty="0"/>
              <a:t> в </a:t>
            </a:r>
            <a:r>
              <a:rPr lang="uk-UA" sz="1600" dirty="0" err="1"/>
              <a:t>коробке</a:t>
            </a:r>
            <a:r>
              <a:rPr lang="uk-UA" sz="1600" dirty="0"/>
              <a:t>, </a:t>
            </a:r>
            <a:r>
              <a:rPr lang="uk-UA" sz="1600" dirty="0" err="1"/>
              <a:t>встречает</a:t>
            </a:r>
            <a:r>
              <a:rPr lang="uk-UA" sz="1600" dirty="0"/>
              <a:t> вас </a:t>
            </a:r>
            <a:r>
              <a:rPr lang="uk-UA" sz="1600" dirty="0" err="1"/>
              <a:t>анимированым</a:t>
            </a:r>
            <a:r>
              <a:rPr lang="uk-UA" sz="1600" dirty="0"/>
              <a:t> </a:t>
            </a:r>
            <a:r>
              <a:rPr lang="uk-UA" sz="1600" dirty="0" err="1"/>
              <a:t>экраном</a:t>
            </a:r>
            <a:r>
              <a:rPr lang="uk-UA" sz="1600" dirty="0"/>
              <a:t>, с </a:t>
            </a:r>
            <a:r>
              <a:rPr lang="uk-UA" sz="1600" dirty="0" err="1"/>
              <a:t>прекраснейшей</a:t>
            </a:r>
            <a:r>
              <a:rPr lang="uk-UA" sz="1600" dirty="0"/>
              <a:t> </a:t>
            </a:r>
            <a:r>
              <a:rPr lang="en-US" sz="1600" dirty="0"/>
              <a:t>flat-</a:t>
            </a:r>
            <a:r>
              <a:rPr lang="uk-UA" sz="1600" dirty="0" err="1"/>
              <a:t>графикой</a:t>
            </a:r>
            <a:r>
              <a:rPr lang="uk-UA" sz="1600" dirty="0"/>
              <a:t>.</a:t>
            </a:r>
            <a:endParaRPr lang="en-US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97" y="1212584"/>
            <a:ext cx="2024703" cy="202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8" y="3423552"/>
            <a:ext cx="1601227" cy="33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11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886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2008909" y="498766"/>
            <a:ext cx="6511637" cy="44126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Название проекта: </a:t>
            </a:r>
            <a:r>
              <a:rPr lang="en-US" sz="1800" b="1" i="0" u="none" strike="noStrike" cap="none" dirty="0">
                <a:solidFill>
                  <a:srgbClr val="B0E0E6"/>
                </a:solidFill>
                <a:latin typeface="Franklin Gothic Heavy" panose="020B0903020102020204" pitchFamily="34" charset="0"/>
                <a:sym typeface="Arial"/>
              </a:rPr>
              <a:t>Aqua Bubble</a:t>
            </a:r>
            <a:endParaRPr sz="1800" b="1" i="0" u="none" strike="noStrike" cap="none" dirty="0">
              <a:solidFill>
                <a:srgbClr val="B0E0E6"/>
              </a:solidFill>
              <a:latin typeface="Franklin Gothic Heavy" panose="020B09030201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Группа: ВЕБ 21-1-1К</a:t>
            </a:r>
            <a:endParaRPr sz="1800" b="1" i="0" u="none" strike="noStrike" cap="none" dirty="0">
              <a:solidFill>
                <a:srgbClr val="6E7A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Ф.И.О. студента: Борцов Михаил Александрович</a:t>
            </a:r>
            <a:endParaRPr sz="1800" b="1" i="0" u="none" strike="noStrike" cap="none" dirty="0">
              <a:solidFill>
                <a:srgbClr val="6E7A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Ф.И.О. преподавателя: Бондаренко Андрей</a:t>
            </a:r>
            <a:r>
              <a:rPr lang="uk-UA" sz="1800" b="1" dirty="0">
                <a:solidFill>
                  <a:srgbClr val="6E7A00"/>
                </a:solidFill>
              </a:rPr>
              <a:t> </a:t>
            </a:r>
            <a:r>
              <a:rPr lang="uk-UA" sz="1800" b="1" i="0" u="none" strike="noStrike" cap="none" dirty="0" err="1">
                <a:solidFill>
                  <a:srgbClr val="6E7A00"/>
                </a:solidFill>
                <a:sym typeface="Arial"/>
              </a:rPr>
              <a:t>Александрович</a:t>
            </a:r>
            <a:endParaRPr sz="1800" b="1" i="0" u="none" strike="noStrike" cap="none" dirty="0">
              <a:solidFill>
                <a:srgbClr val="6E7A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Цель: Демонстрация полученных знаний </a:t>
            </a:r>
            <a:endParaRPr sz="1800" b="0" i="0" u="none" strike="noStrike" cap="none" dirty="0">
              <a:solidFill>
                <a:srgbClr val="6E7A00"/>
              </a:solidFill>
              <a:sym typeface="Arial"/>
            </a:endParaRPr>
          </a:p>
          <a:p>
            <a:pPr lvl="0"/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Инструкция: зайти </a:t>
            </a:r>
            <a:r>
              <a:rPr lang="uk-UA" sz="1800" b="1" i="0" u="none" strike="noStrike" cap="none" dirty="0">
                <a:solidFill>
                  <a:srgbClr val="6E7A00"/>
                </a:solidFill>
                <a:sym typeface="Arial"/>
              </a:rPr>
              <a:t>по </a:t>
            </a: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этой ссылке: </a:t>
            </a:r>
            <a:r>
              <a:rPr lang="en-US" sz="1800" b="1" dirty="0">
                <a:solidFill>
                  <a:srgbClr val="6E7A00"/>
                </a:solidFill>
              </a:rPr>
              <a:t>https://github.com/Mihbo2006/Aqua-Bubble</a:t>
            </a:r>
            <a:endParaRPr lang="ru-RU" sz="1800" b="1" dirty="0">
              <a:solidFill>
                <a:srgbClr val="6E7A00"/>
              </a:solidFill>
            </a:endParaRPr>
          </a:p>
          <a:p>
            <a:pPr lvl="0"/>
            <a:endParaRPr sz="1800" b="0" i="0" u="none" strike="noStrike" cap="none" dirty="0">
              <a:solidFill>
                <a:srgbClr val="6E7A00"/>
              </a:solidFill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1654753" y="405628"/>
            <a:ext cx="3501000" cy="71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-RU" sz="4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ВЫВОД</a:t>
            </a:r>
            <a:endParaRPr sz="4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765" y="1330037"/>
            <a:ext cx="2904260" cy="286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3454" y="484502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69272" y="1177636"/>
            <a:ext cx="5278584" cy="356061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u="none" strike="noStrike" cap="none" dirty="0">
                <a:solidFill>
                  <a:srgbClr val="6E7A00"/>
                </a:solidFill>
                <a:sym typeface="Arial"/>
              </a:rPr>
              <a:t>За время учёбы в </a:t>
            </a:r>
            <a:r>
              <a:rPr lang="en-US" sz="1600" b="1" i="0" u="none" strike="noStrike" cap="none" dirty="0">
                <a:solidFill>
                  <a:srgbClr val="6E7A00"/>
                </a:solidFill>
                <a:sym typeface="Arial"/>
              </a:rPr>
              <a:t>IT</a:t>
            </a:r>
            <a:r>
              <a:rPr lang="en-US" sz="1600" b="1" dirty="0">
                <a:solidFill>
                  <a:srgbClr val="6E7A00"/>
                </a:solidFill>
              </a:rPr>
              <a:t>-</a:t>
            </a:r>
            <a:r>
              <a:rPr lang="ru-RU" sz="1600" b="1" i="0" u="none" strike="noStrike" cap="none" dirty="0">
                <a:solidFill>
                  <a:srgbClr val="6E7A00"/>
                </a:solidFill>
                <a:sym typeface="Arial"/>
              </a:rPr>
              <a:t>школе СМАРТ, я научился правильно искать информацию и работать с </a:t>
            </a:r>
            <a:r>
              <a:rPr lang="ru-RU" sz="1600" b="1" dirty="0">
                <a:solidFill>
                  <a:srgbClr val="6E7A00"/>
                </a:solidFill>
              </a:rPr>
              <a:t>различными </a:t>
            </a:r>
            <a:r>
              <a:rPr lang="ru-RU" sz="1600" b="1" i="0" u="none" strike="noStrike" cap="none" dirty="0">
                <a:solidFill>
                  <a:srgbClr val="6E7A00"/>
                </a:solidFill>
                <a:sym typeface="Arial"/>
              </a:rPr>
              <a:t>инструментами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E7A00"/>
                </a:solidFill>
              </a:rPr>
              <a:t>Моя следующая цель – создать свой настоящий сайт, который я буду эксплуатировать для своих корыстных целей и скоро вы о нём узнаете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6E7A00"/>
                </a:solidFill>
              </a:rPr>
              <a:t>(а впрочем, это уже совсем другая история).</a:t>
            </a:r>
            <a:endParaRPr lang="ru-RU" sz="1600" b="1" i="0" u="none" strike="noStrike" cap="none" dirty="0">
              <a:solidFill>
                <a:srgbClr val="6E7A00"/>
              </a:solidFill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0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259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Montserrat SemiBold</vt:lpstr>
      <vt:lpstr>Franklin Gothic Heavy</vt:lpstr>
      <vt:lpstr>Arial</vt:lpstr>
      <vt:lpstr>Montserrat</vt:lpstr>
      <vt:lpstr>Simple Light</vt:lpstr>
      <vt:lpstr>Борцов Михаил Александрович</vt:lpstr>
      <vt:lpstr>История выбора направления</vt:lpstr>
      <vt:lpstr>PowerPoint Presentation</vt:lpstr>
      <vt:lpstr>PowerPoint Presentation</vt:lpstr>
      <vt:lpstr>PowerPoint Presentation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Борцов Михаил Александрович</dc:title>
  <dc:creator>Mikhail</dc:creator>
  <cp:lastModifiedBy>Борцов Михаил</cp:lastModifiedBy>
  <cp:revision>61</cp:revision>
  <dcterms:modified xsi:type="dcterms:W3CDTF">2022-03-14T09:20:44Z</dcterms:modified>
</cp:coreProperties>
</file>